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0160000" cy="8394700"/>
  <p:notesSz cx="6858000" cy="9144000"/>
  <p:embeddedFontLst>
    <p:embeddedFont>
      <p:font typeface="Calibri" panose="020F0502020204030204" pitchFamily="34" charset="0"/>
      <p:regular r:id="rId12"/>
      <p:bold r:id="rId13"/>
      <p:italic r:id="rId14"/>
      <p:boldItalic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1596" y="-90"/>
      </p:cViewPr>
      <p:guideLst>
        <p:guide orient="horz" pos="2644"/>
        <p:guide pos="32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607800"/>
            <a:ext cx="8636000" cy="17994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756997"/>
            <a:ext cx="7112000" cy="214531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D7D00-D491-4A36-8E5B-53A951A84C06}" type="datetimeFigureOut">
              <a:rPr lang="en-GB" smtClean="0"/>
              <a:t>08/11/2014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D567-AA14-4735-ABF1-0BCD9AD5D5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41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D7D00-D491-4A36-8E5B-53A951A84C06}" type="datetimeFigureOut">
              <a:rPr lang="en-GB" smtClean="0"/>
              <a:t>08/11/2014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D567-AA14-4735-ABF1-0BCD9AD5D5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461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6000" y="336179"/>
            <a:ext cx="2286000" cy="7162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336179"/>
            <a:ext cx="6688667" cy="7162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D7D00-D491-4A36-8E5B-53A951A84C06}" type="datetimeFigureOut">
              <a:rPr lang="en-GB" smtClean="0"/>
              <a:t>08/11/2014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D567-AA14-4735-ABF1-0BCD9AD5D5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2082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D7D00-D491-4A36-8E5B-53A951A84C06}" type="datetimeFigureOut">
              <a:rPr lang="en-GB" smtClean="0"/>
              <a:t>08/11/2014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D567-AA14-4735-ABF1-0BCD9AD5D5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6954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2570" y="5394374"/>
            <a:ext cx="8636000" cy="1667281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2570" y="3558033"/>
            <a:ext cx="8636000" cy="18363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D7D00-D491-4A36-8E5B-53A951A84C06}" type="datetimeFigureOut">
              <a:rPr lang="en-GB" smtClean="0"/>
              <a:t>08/11/2014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D567-AA14-4735-ABF1-0BCD9AD5D5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4812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1958765"/>
            <a:ext cx="4487333" cy="55401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64667" y="1958765"/>
            <a:ext cx="4487333" cy="55401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D7D00-D491-4A36-8E5B-53A951A84C06}" type="datetimeFigureOut">
              <a:rPr lang="en-GB" smtClean="0"/>
              <a:t>08/11/2014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D567-AA14-4735-ABF1-0BCD9AD5D5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9603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879092"/>
            <a:ext cx="4489098" cy="7831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2662208"/>
            <a:ext cx="4489098" cy="48366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141" y="1879092"/>
            <a:ext cx="4490861" cy="7831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1141" y="2662208"/>
            <a:ext cx="4490861" cy="48366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D7D00-D491-4A36-8E5B-53A951A84C06}" type="datetimeFigureOut">
              <a:rPr lang="en-GB" smtClean="0"/>
              <a:t>08/11/2014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D567-AA14-4735-ABF1-0BCD9AD5D5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2508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D7D00-D491-4A36-8E5B-53A951A84C06}" type="datetimeFigureOut">
              <a:rPr lang="en-GB" smtClean="0"/>
              <a:t>08/11/2014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D567-AA14-4735-ABF1-0BCD9AD5D5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0828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D7D00-D491-4A36-8E5B-53A951A84C06}" type="datetimeFigureOut">
              <a:rPr lang="en-GB" smtClean="0"/>
              <a:t>08/11/2014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D567-AA14-4735-ABF1-0BCD9AD5D5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473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34234"/>
            <a:ext cx="3342570" cy="142243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2278" y="334235"/>
            <a:ext cx="5679722" cy="71646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1756670"/>
            <a:ext cx="3342570" cy="574220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D7D00-D491-4A36-8E5B-53A951A84C06}" type="datetimeFigureOut">
              <a:rPr lang="en-GB" smtClean="0"/>
              <a:t>08/11/2014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D567-AA14-4735-ABF1-0BCD9AD5D5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7849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1431" y="5876290"/>
            <a:ext cx="6096000" cy="69372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91431" y="750082"/>
            <a:ext cx="6096000" cy="503682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1431" y="6570019"/>
            <a:ext cx="6096000" cy="985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D7D00-D491-4A36-8E5B-53A951A84C06}" type="datetimeFigureOut">
              <a:rPr lang="en-GB" smtClean="0"/>
              <a:t>08/11/2014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D567-AA14-4735-ABF1-0BCD9AD5D5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9881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336177"/>
            <a:ext cx="9144000" cy="13991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958765"/>
            <a:ext cx="9144000" cy="55401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8001" y="7780645"/>
            <a:ext cx="2370667" cy="446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D7D00-D491-4A36-8E5B-53A951A84C06}" type="datetimeFigureOut">
              <a:rPr lang="en-GB" smtClean="0"/>
              <a:t>08/11/2014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71335" y="7780645"/>
            <a:ext cx="3217333" cy="446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81334" y="7780645"/>
            <a:ext cx="2370667" cy="446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3D567-AA14-4735-ABF1-0BCD9AD5D5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4720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419100"/>
            <a:ext cx="4646295" cy="1221359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</p:spTree>
    <p:extLst>
      <p:ext uri="{BB962C8B-B14F-4D97-AF65-F5344CB8AC3E}">
        <p14:creationId xmlns:p14="http://schemas.microsoft.com/office/powerpoint/2010/main" val="2009807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419100"/>
            <a:ext cx="3743579" cy="1309878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</p:spTree>
    <p:extLst>
      <p:ext uri="{BB962C8B-B14F-4D97-AF65-F5344CB8AC3E}">
        <p14:creationId xmlns:p14="http://schemas.microsoft.com/office/powerpoint/2010/main" val="1818938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419100"/>
            <a:ext cx="5389753" cy="1982470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</p:spTree>
    <p:extLst>
      <p:ext uri="{BB962C8B-B14F-4D97-AF65-F5344CB8AC3E}">
        <p14:creationId xmlns:p14="http://schemas.microsoft.com/office/powerpoint/2010/main" val="183534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419100"/>
            <a:ext cx="5531358" cy="1619631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</p:spTree>
    <p:extLst>
      <p:ext uri="{BB962C8B-B14F-4D97-AF65-F5344CB8AC3E}">
        <p14:creationId xmlns:p14="http://schemas.microsoft.com/office/powerpoint/2010/main" val="3515416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419100"/>
            <a:ext cx="4292346" cy="1044321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</p:spTree>
    <p:extLst>
      <p:ext uri="{BB962C8B-B14F-4D97-AF65-F5344CB8AC3E}">
        <p14:creationId xmlns:p14="http://schemas.microsoft.com/office/powerpoint/2010/main" val="400661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419100"/>
            <a:ext cx="4947285" cy="4203827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</p:spTree>
    <p:extLst>
      <p:ext uri="{BB962C8B-B14F-4D97-AF65-F5344CB8AC3E}">
        <p14:creationId xmlns:p14="http://schemas.microsoft.com/office/powerpoint/2010/main" val="1448462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419100"/>
            <a:ext cx="2141728" cy="1194816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</p:spTree>
    <p:extLst>
      <p:ext uri="{BB962C8B-B14F-4D97-AF65-F5344CB8AC3E}">
        <p14:creationId xmlns:p14="http://schemas.microsoft.com/office/powerpoint/2010/main" val="3247894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419100"/>
            <a:ext cx="4566666" cy="2734691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</p:spTree>
    <p:extLst>
      <p:ext uri="{BB962C8B-B14F-4D97-AF65-F5344CB8AC3E}">
        <p14:creationId xmlns:p14="http://schemas.microsoft.com/office/powerpoint/2010/main" val="153468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419100"/>
            <a:ext cx="4619752" cy="1938147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</p:spTree>
    <p:extLst>
      <p:ext uri="{BB962C8B-B14F-4D97-AF65-F5344CB8AC3E}">
        <p14:creationId xmlns:p14="http://schemas.microsoft.com/office/powerpoint/2010/main" val="342287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419100"/>
            <a:ext cx="2690495" cy="1300988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</p:spTree>
    <p:extLst>
      <p:ext uri="{BB962C8B-B14F-4D97-AF65-F5344CB8AC3E}">
        <p14:creationId xmlns:p14="http://schemas.microsoft.com/office/powerpoint/2010/main" val="144629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Attleborough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 Treby</dc:creator>
  <cp:lastModifiedBy>Jon Treby</cp:lastModifiedBy>
  <cp:revision>2</cp:revision>
  <dcterms:created xsi:type="dcterms:W3CDTF">2012-08-30T13:56:03Z</dcterms:created>
  <dcterms:modified xsi:type="dcterms:W3CDTF">2014-11-08T15:37:53Z</dcterms:modified>
</cp:coreProperties>
</file>